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71" r:id="rId10"/>
    <p:sldId id="264" r:id="rId11"/>
    <p:sldId id="273" r:id="rId12"/>
    <p:sldId id="263" r:id="rId13"/>
    <p:sldId id="265" r:id="rId14"/>
    <p:sldId id="266" r:id="rId15"/>
    <p:sldId id="267" r:id="rId16"/>
    <p:sldId id="274" r:id="rId17"/>
    <p:sldId id="270" r:id="rId18"/>
    <p:sldId id="268" r:id="rId19"/>
    <p:sldId id="269" r:id="rId20"/>
    <p:sldId id="276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D3FC-A44B-46AC-A565-2598B4936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2F59B-3FC1-4C32-9E80-0C4025804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93019-7C20-4CD4-8E58-A3108276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64D08-7BD1-4626-96A2-E50030DB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28975-067F-4F61-A521-9554E830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82EE3-57DD-462E-9D81-28C3F7BE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BE182-72C3-4BB4-98F7-8170075B4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BFD2-59A8-41E6-AD82-0A6E7055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64012-911A-4B36-B7D7-B338EAA7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7AEA1-C846-41A4-B11D-85864A0F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0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F7246A-3101-4561-B2B0-2EE51D9FF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89FE0-CA75-4F97-BC1B-A9635E9A4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4E5C-3B25-4BF3-BEF8-3C8883B9A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237EA-51F2-4349-8C16-2232503D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D4086-A1EC-424A-BAE5-BFAB4304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F4CD-07FD-41C6-8042-619386DD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5EFDE-B806-496A-B06D-55CAD8CB6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D143-553F-4AEB-B1A3-96DF5A8F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AE6F7-6C6A-4278-8E66-D440A102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8F7FF-A68C-4B39-B802-942AED7B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6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89C2-E678-4629-8EBC-C07FC13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6BBE7-A67D-4942-AC1D-FE5EEBAA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C1171-4519-49AB-B806-6DCF4FCC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5DE9-CEE5-4CB0-9A3F-0194552B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87E7D-8D53-4D1C-A026-808A63B3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715E-0515-4EF5-BD2B-3916CC12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7ADB-3883-4CFA-9037-04EAEEBA3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2FF7C-6C45-42BC-83CE-BB4D26689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55FF7-EE9F-4CC6-866A-DDA522F0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E0407-91F4-49F2-BA2F-39A994B2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BC2B0-1BA3-4E32-9B4B-52ADAFD0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0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F761-9CA7-4CE8-AEC8-0E025819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1781B-2F3F-4A33-BC79-D313441FE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4548-4B8C-4111-9AC4-61AE093F3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0CC358-49B3-4FB7-BF56-3732839F2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3A4FA5-8437-43F4-A6A6-D61497441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2A612-FDBF-4CC9-9DA0-FCB6F012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D0CD1-91EA-4869-B7A6-D629B73FB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3A218-6EDE-46E6-AC20-59FE7A9B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885C-1FCA-4E0C-B344-10851D69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AC582-B0EA-43CF-A1AB-E36F4A5A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F3089-AFAE-43C7-B469-C5B77EEE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7CD37-D627-4092-B97E-641024E1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38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2C649-905B-4758-ABFC-1EB797FB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595380-411F-4D7C-8986-A5DE4973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C29A9-A671-4EA0-BF56-863BEC99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1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D6B9-CC6F-4920-8752-DF00A4DB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5300D-66A5-4300-9215-F1663ABC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973C5-7F76-4F24-A85A-03A21095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98CF5-AD08-438E-8B50-973801B62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E5C93-8E12-43B5-93C6-24BAB40A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B374A-4E36-4B2D-8AF0-9AE3C525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39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F648-AAED-4477-9151-B0EB11862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B5627-F899-4888-A4E5-82D15F8459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93A8F-BDD9-4539-BB88-D237F0E63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A5419-6010-4F14-B2A0-33747A36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39360-8EC5-41AD-B233-E19918C8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E211-7497-4C2B-A2D2-A29AD0DF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9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4982F0-69CD-4C33-8DA7-8BAEF63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740FB-0863-4E31-AFAD-F80B88568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8DC6-40C0-488D-BC36-66BF81285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032E0-B506-4611-BE10-71E72552F20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B9BF8-D720-4E2F-AFAC-C055ECD8B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0CC56-82B7-42D3-89C2-184436846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5DD96-4097-49BF-AA98-92997D3E3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22E1CB-620F-419A-A5E4-56560F65E3C4}"/>
              </a:ext>
            </a:extLst>
          </p:cNvPr>
          <p:cNvSpPr txBox="1"/>
          <p:nvPr/>
        </p:nvSpPr>
        <p:spPr>
          <a:xfrm>
            <a:off x="3129001" y="2643809"/>
            <a:ext cx="5933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Creating Secret Scope and Secrets in Key Vault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39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88E15-FCEA-4844-AC0B-20A69295D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" t="16956" r="47173" b="19420"/>
          <a:stretch/>
        </p:blipFill>
        <p:spPr>
          <a:xfrm>
            <a:off x="129208" y="198783"/>
            <a:ext cx="6341166" cy="43632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3F4A44-7934-4301-9A3A-08E339CD11BD}"/>
              </a:ext>
            </a:extLst>
          </p:cNvPr>
          <p:cNvSpPr/>
          <p:nvPr/>
        </p:nvSpPr>
        <p:spPr>
          <a:xfrm>
            <a:off x="129208" y="3094382"/>
            <a:ext cx="715618" cy="2054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32763-E1B6-431E-9A9E-47D2A27DC072}"/>
              </a:ext>
            </a:extLst>
          </p:cNvPr>
          <p:cNvSpPr/>
          <p:nvPr/>
        </p:nvSpPr>
        <p:spPr>
          <a:xfrm>
            <a:off x="2295939" y="699052"/>
            <a:ext cx="1073426" cy="2054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8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4D405-22C7-41B6-B36F-33F391782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5073" r="15054" b="17826"/>
          <a:stretch/>
        </p:blipFill>
        <p:spPr>
          <a:xfrm>
            <a:off x="188843" y="178906"/>
            <a:ext cx="9052101" cy="40651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AE088B-2C28-4F01-9584-66D2C7945E63}"/>
              </a:ext>
            </a:extLst>
          </p:cNvPr>
          <p:cNvSpPr/>
          <p:nvPr/>
        </p:nvSpPr>
        <p:spPr>
          <a:xfrm>
            <a:off x="2494722" y="2176670"/>
            <a:ext cx="3438939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D7150-7773-4601-84F5-3DA1FEA4C04B}"/>
              </a:ext>
            </a:extLst>
          </p:cNvPr>
          <p:cNvSpPr/>
          <p:nvPr/>
        </p:nvSpPr>
        <p:spPr>
          <a:xfrm>
            <a:off x="2494722" y="2633871"/>
            <a:ext cx="3438939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07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980F0E-157F-44DF-86E1-9CDEB201C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7102" r="50598" b="5652"/>
          <a:stretch/>
        </p:blipFill>
        <p:spPr>
          <a:xfrm>
            <a:off x="182217" y="149086"/>
            <a:ext cx="5913783" cy="52975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B3B16-4756-43C1-81FD-3478DCA7A3D4}"/>
              </a:ext>
            </a:extLst>
          </p:cNvPr>
          <p:cNvSpPr/>
          <p:nvPr/>
        </p:nvSpPr>
        <p:spPr>
          <a:xfrm>
            <a:off x="2375451" y="1196009"/>
            <a:ext cx="1470991" cy="155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D5307-388D-49D0-8D05-B7BB768CA9F6}"/>
              </a:ext>
            </a:extLst>
          </p:cNvPr>
          <p:cNvSpPr/>
          <p:nvPr/>
        </p:nvSpPr>
        <p:spPr>
          <a:xfrm>
            <a:off x="2375450" y="1514061"/>
            <a:ext cx="1649897" cy="155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708340-D436-4609-BD4C-92E9BAA62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9" t="4255" b="8706"/>
          <a:stretch/>
        </p:blipFill>
        <p:spPr>
          <a:xfrm>
            <a:off x="6158946" y="149086"/>
            <a:ext cx="5913783" cy="26043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53C345-6901-435C-9098-215987D9382F}"/>
              </a:ext>
            </a:extLst>
          </p:cNvPr>
          <p:cNvSpPr/>
          <p:nvPr/>
        </p:nvSpPr>
        <p:spPr>
          <a:xfrm>
            <a:off x="6221892" y="1835426"/>
            <a:ext cx="4353343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C45C5E-5212-4F10-8F86-957BA43A49A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025347" y="1591918"/>
            <a:ext cx="2196545" cy="31970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FC9481-5677-4851-92F6-EF64C24D6120}"/>
              </a:ext>
            </a:extLst>
          </p:cNvPr>
          <p:cNvSpPr/>
          <p:nvPr/>
        </p:nvSpPr>
        <p:spPr>
          <a:xfrm>
            <a:off x="172278" y="139147"/>
            <a:ext cx="11910390" cy="53074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800B3-51C2-45C7-A9ED-AA83AF7F924A}"/>
              </a:ext>
            </a:extLst>
          </p:cNvPr>
          <p:cNvSpPr txBox="1"/>
          <p:nvPr/>
        </p:nvSpPr>
        <p:spPr>
          <a:xfrm>
            <a:off x="3024462" y="3876261"/>
            <a:ext cx="651140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 err="1"/>
              <a:t>appid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9748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ABA9F-0464-4D7E-9E41-76EA9B506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7" t="1449"/>
          <a:stretch/>
        </p:blipFill>
        <p:spPr>
          <a:xfrm>
            <a:off x="156414" y="149086"/>
            <a:ext cx="5886580" cy="51703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FBA02E-2B53-4B2C-B8E7-E5A9D67ACEB6}"/>
              </a:ext>
            </a:extLst>
          </p:cNvPr>
          <p:cNvSpPr/>
          <p:nvPr/>
        </p:nvSpPr>
        <p:spPr>
          <a:xfrm>
            <a:off x="2246244" y="1156253"/>
            <a:ext cx="1470991" cy="155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A4531-AD12-4F66-BC2A-2C9813E3AFCB}"/>
              </a:ext>
            </a:extLst>
          </p:cNvPr>
          <p:cNvSpPr/>
          <p:nvPr/>
        </p:nvSpPr>
        <p:spPr>
          <a:xfrm>
            <a:off x="2285999" y="1464366"/>
            <a:ext cx="1649897" cy="155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8E8AB-E409-4CFA-A7F7-ABCEAFFC4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9" t="4255" b="8706"/>
          <a:stretch/>
        </p:blipFill>
        <p:spPr>
          <a:xfrm>
            <a:off x="6139068" y="149086"/>
            <a:ext cx="5913783" cy="26043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ED2564-E248-4FCE-86D4-7CA1C8C6E658}"/>
              </a:ext>
            </a:extLst>
          </p:cNvPr>
          <p:cNvSpPr/>
          <p:nvPr/>
        </p:nvSpPr>
        <p:spPr>
          <a:xfrm>
            <a:off x="6231835" y="1994450"/>
            <a:ext cx="4293705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68A18-45DB-4EBB-97A4-1A16BB1483B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935896" y="1542223"/>
            <a:ext cx="2295939" cy="52842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C7F8DD-F184-478E-8034-4F0CF05488F7}"/>
              </a:ext>
            </a:extLst>
          </p:cNvPr>
          <p:cNvSpPr/>
          <p:nvPr/>
        </p:nvSpPr>
        <p:spPr>
          <a:xfrm>
            <a:off x="152400" y="139147"/>
            <a:ext cx="11910390" cy="51802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1B2AF-E7ED-47A2-A995-823F6C5A8007}"/>
              </a:ext>
            </a:extLst>
          </p:cNvPr>
          <p:cNvSpPr txBox="1"/>
          <p:nvPr/>
        </p:nvSpPr>
        <p:spPr>
          <a:xfrm>
            <a:off x="2981739" y="3866322"/>
            <a:ext cx="887487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 err="1"/>
              <a:t>tenantid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0823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8A974-4FF9-42B2-A568-C7A9A1D11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" t="16957" r="49131" b="5652"/>
          <a:stretch/>
        </p:blipFill>
        <p:spPr>
          <a:xfrm>
            <a:off x="178905" y="139147"/>
            <a:ext cx="5864089" cy="51250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F49BFB-2B71-4EA3-BC28-B1A2E41586AB}"/>
              </a:ext>
            </a:extLst>
          </p:cNvPr>
          <p:cNvSpPr/>
          <p:nvPr/>
        </p:nvSpPr>
        <p:spPr>
          <a:xfrm>
            <a:off x="2286000" y="1156253"/>
            <a:ext cx="1470991" cy="155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0DC5E4-2E28-4112-8D96-CCE43C48D60E}"/>
              </a:ext>
            </a:extLst>
          </p:cNvPr>
          <p:cNvSpPr/>
          <p:nvPr/>
        </p:nvSpPr>
        <p:spPr>
          <a:xfrm>
            <a:off x="2285999" y="1464366"/>
            <a:ext cx="1649897" cy="155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A0708-EC14-4E0B-A6FA-6AC97E2AE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9" t="4255" b="8706"/>
          <a:stretch/>
        </p:blipFill>
        <p:spPr>
          <a:xfrm>
            <a:off x="6158946" y="139147"/>
            <a:ext cx="5913783" cy="26043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9EAE9D-D765-45D6-809A-1B62FA481DFF}"/>
              </a:ext>
            </a:extLst>
          </p:cNvPr>
          <p:cNvSpPr/>
          <p:nvPr/>
        </p:nvSpPr>
        <p:spPr>
          <a:xfrm>
            <a:off x="6158946" y="2123657"/>
            <a:ext cx="4625011" cy="221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F7ED00-3AE9-40E5-9D43-9D49158EE6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35896" y="1542223"/>
            <a:ext cx="2213111" cy="72389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7C31CBC-42A2-42A5-8641-8B92D8C11CD5}"/>
              </a:ext>
            </a:extLst>
          </p:cNvPr>
          <p:cNvSpPr/>
          <p:nvPr/>
        </p:nvSpPr>
        <p:spPr>
          <a:xfrm>
            <a:off x="172278" y="129208"/>
            <a:ext cx="11910390" cy="51350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40CC6-C100-42E8-A400-64EEB39FA94B}"/>
              </a:ext>
            </a:extLst>
          </p:cNvPr>
          <p:cNvSpPr txBox="1"/>
          <p:nvPr/>
        </p:nvSpPr>
        <p:spPr>
          <a:xfrm>
            <a:off x="2861310" y="3776870"/>
            <a:ext cx="1150380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 err="1"/>
              <a:t>clientsecret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040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2D455-CFEA-40A2-9D84-EF6369DD2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t="16377" r="35679" b="34348"/>
          <a:stretch/>
        </p:blipFill>
        <p:spPr>
          <a:xfrm>
            <a:off x="188842" y="218660"/>
            <a:ext cx="8129713" cy="35482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30159F-A871-4F87-A0B5-A29C4023AB9B}"/>
              </a:ext>
            </a:extLst>
          </p:cNvPr>
          <p:cNvSpPr/>
          <p:nvPr/>
        </p:nvSpPr>
        <p:spPr>
          <a:xfrm>
            <a:off x="2428459" y="1790694"/>
            <a:ext cx="5890095" cy="8829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9DB65-2D4A-41AA-96C9-1F00794B17BC}"/>
              </a:ext>
            </a:extLst>
          </p:cNvPr>
          <p:cNvSpPr txBox="1"/>
          <p:nvPr/>
        </p:nvSpPr>
        <p:spPr>
          <a:xfrm>
            <a:off x="5240541" y="2544417"/>
            <a:ext cx="1710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Databricks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52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24E21-0FC2-4409-A406-643F1EAAB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" t="16812" r="1033" b="14638"/>
          <a:stretch/>
        </p:blipFill>
        <p:spPr>
          <a:xfrm>
            <a:off x="125897" y="168966"/>
            <a:ext cx="11940207" cy="46830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FFAD5D-C5D7-44B6-8899-C6BA97474BB7}"/>
              </a:ext>
            </a:extLst>
          </p:cNvPr>
          <p:cNvSpPr/>
          <p:nvPr/>
        </p:nvSpPr>
        <p:spPr>
          <a:xfrm>
            <a:off x="4293703" y="1941445"/>
            <a:ext cx="2186610" cy="1855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32995-41BA-4D72-9DFA-BBCEA25D0BDE}"/>
              </a:ext>
            </a:extLst>
          </p:cNvPr>
          <p:cNvSpPr/>
          <p:nvPr/>
        </p:nvSpPr>
        <p:spPr>
          <a:xfrm>
            <a:off x="4293702" y="2255373"/>
            <a:ext cx="6997149" cy="1855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8DEEC-EAE0-4C98-99BC-968353B5EA62}"/>
              </a:ext>
            </a:extLst>
          </p:cNvPr>
          <p:cNvSpPr txBox="1"/>
          <p:nvPr/>
        </p:nvSpPr>
        <p:spPr>
          <a:xfrm>
            <a:off x="6579704" y="1819197"/>
            <a:ext cx="28886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8A4EE-A493-4FE9-A7B7-3D689523A8BC}"/>
              </a:ext>
            </a:extLst>
          </p:cNvPr>
          <p:cNvSpPr txBox="1"/>
          <p:nvPr/>
        </p:nvSpPr>
        <p:spPr>
          <a:xfrm>
            <a:off x="11389615" y="2182487"/>
            <a:ext cx="28245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B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24E80B-D31C-4E5E-B5CA-A8FAF7E84A9D}"/>
              </a:ext>
            </a:extLst>
          </p:cNvPr>
          <p:cNvSpPr/>
          <p:nvPr/>
        </p:nvSpPr>
        <p:spPr>
          <a:xfrm>
            <a:off x="125896" y="4297019"/>
            <a:ext cx="1007165" cy="2352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2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976D1-7692-4952-91E8-73D81E1F2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8" r="17990" b="48551"/>
          <a:stretch/>
        </p:blipFill>
        <p:spPr>
          <a:xfrm>
            <a:off x="139148" y="178905"/>
            <a:ext cx="10657062" cy="34640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62D5ED-7441-4A1E-B4A1-31A7C2E063CC}"/>
              </a:ext>
            </a:extLst>
          </p:cNvPr>
          <p:cNvSpPr/>
          <p:nvPr/>
        </p:nvSpPr>
        <p:spPr>
          <a:xfrm>
            <a:off x="1580321" y="212036"/>
            <a:ext cx="3110948" cy="2294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AFAD1-3CBF-4C7D-84AF-410D9223D15B}"/>
              </a:ext>
            </a:extLst>
          </p:cNvPr>
          <p:cNvSpPr/>
          <p:nvPr/>
        </p:nvSpPr>
        <p:spPr>
          <a:xfrm>
            <a:off x="188843" y="540026"/>
            <a:ext cx="337931" cy="3544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89CD1-6DBE-49D7-85D4-1A1B0CA77B8D}"/>
              </a:ext>
            </a:extLst>
          </p:cNvPr>
          <p:cNvSpPr txBox="1"/>
          <p:nvPr/>
        </p:nvSpPr>
        <p:spPr>
          <a:xfrm>
            <a:off x="4701208" y="168966"/>
            <a:ext cx="6095002" cy="2923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dirty="0"/>
              <a:t>https://community.cloud.databricks.com/?o=2334241017691229#</a:t>
            </a:r>
            <a:r>
              <a:rPr lang="en-US" sz="1300" b="1" dirty="0">
                <a:solidFill>
                  <a:srgbClr val="00B050"/>
                </a:solidFill>
              </a:rPr>
              <a:t>secrets/createScope</a:t>
            </a:r>
          </a:p>
        </p:txBody>
      </p:sp>
    </p:spTree>
    <p:extLst>
      <p:ext uri="{BB962C8B-B14F-4D97-AF65-F5344CB8AC3E}">
        <p14:creationId xmlns:p14="http://schemas.microsoft.com/office/powerpoint/2010/main" val="1952307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F9BF01-B26C-4DF3-B9B5-FC89D9ED8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14" r="61929" b="34203"/>
          <a:stretch/>
        </p:blipFill>
        <p:spPr>
          <a:xfrm>
            <a:off x="139148" y="159026"/>
            <a:ext cx="5367130" cy="41144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3392C-C710-4A47-9949-BB1CFF33CA6D}"/>
              </a:ext>
            </a:extLst>
          </p:cNvPr>
          <p:cNvSpPr txBox="1"/>
          <p:nvPr/>
        </p:nvSpPr>
        <p:spPr>
          <a:xfrm>
            <a:off x="3578086" y="3429000"/>
            <a:ext cx="28886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4344C-6F1E-4CF6-983B-5631E11708BD}"/>
              </a:ext>
            </a:extLst>
          </p:cNvPr>
          <p:cNvSpPr txBox="1"/>
          <p:nvPr/>
        </p:nvSpPr>
        <p:spPr>
          <a:xfrm>
            <a:off x="5093490" y="3701773"/>
            <a:ext cx="28245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B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CFBA8-3370-4554-A950-6F350FCED83D}"/>
              </a:ext>
            </a:extLst>
          </p:cNvPr>
          <p:cNvSpPr/>
          <p:nvPr/>
        </p:nvSpPr>
        <p:spPr>
          <a:xfrm>
            <a:off x="4000185" y="758688"/>
            <a:ext cx="571815" cy="2849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3316E-0836-4226-AA3E-FCD4FBC8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515" y="159026"/>
            <a:ext cx="3690111" cy="22123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78EA23-685F-480B-9669-927F9955A097}"/>
              </a:ext>
            </a:extLst>
          </p:cNvPr>
          <p:cNvSpPr/>
          <p:nvPr/>
        </p:nvSpPr>
        <p:spPr>
          <a:xfrm>
            <a:off x="8127515" y="901148"/>
            <a:ext cx="3690111" cy="8183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84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34374-854F-4491-8021-6F75EA0F3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6" t="23804" r="20435" b="46377"/>
          <a:stretch/>
        </p:blipFill>
        <p:spPr>
          <a:xfrm>
            <a:off x="149087" y="625261"/>
            <a:ext cx="5585791" cy="1532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B1BF4-3920-431A-ABBF-509A77CF0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29130" r="22310" b="37101"/>
          <a:stretch/>
        </p:blipFill>
        <p:spPr>
          <a:xfrm>
            <a:off x="606286" y="2207898"/>
            <a:ext cx="4671391" cy="1860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AC66A-3BEF-4264-A3F8-61DB42E013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905" b="82339"/>
          <a:stretch/>
        </p:blipFill>
        <p:spPr>
          <a:xfrm>
            <a:off x="2248965" y="308719"/>
            <a:ext cx="1386034" cy="286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E5F398-8440-4529-9CF0-3519503FD259}"/>
              </a:ext>
            </a:extLst>
          </p:cNvPr>
          <p:cNvSpPr/>
          <p:nvPr/>
        </p:nvSpPr>
        <p:spPr>
          <a:xfrm>
            <a:off x="149087" y="308719"/>
            <a:ext cx="5585791" cy="37597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982FE-F30C-4D58-83CC-F7F2FB0E95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51" r="5859"/>
          <a:stretch/>
        </p:blipFill>
        <p:spPr>
          <a:xfrm>
            <a:off x="6192078" y="308719"/>
            <a:ext cx="3508514" cy="20907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256A9E-74C3-42D5-AA2D-CE35F7806DAE}"/>
              </a:ext>
            </a:extLst>
          </p:cNvPr>
          <p:cNvSpPr/>
          <p:nvPr/>
        </p:nvSpPr>
        <p:spPr>
          <a:xfrm>
            <a:off x="6192078" y="298780"/>
            <a:ext cx="2524539" cy="5858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9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C4BA2-AA4A-4F0A-8522-2161FA743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3" b="3224"/>
          <a:stretch/>
        </p:blipFill>
        <p:spPr>
          <a:xfrm>
            <a:off x="7774056" y="765313"/>
            <a:ext cx="4038600" cy="2305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139CF0-95AE-4C09-B80C-EB445ACB0B11}"/>
              </a:ext>
            </a:extLst>
          </p:cNvPr>
          <p:cNvSpPr/>
          <p:nvPr/>
        </p:nvSpPr>
        <p:spPr>
          <a:xfrm>
            <a:off x="7774056" y="2395330"/>
            <a:ext cx="4038600" cy="685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7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17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E9C8F1-8B47-452E-AF8F-5B0541218FFE}"/>
              </a:ext>
            </a:extLst>
          </p:cNvPr>
          <p:cNvSpPr txBox="1"/>
          <p:nvPr/>
        </p:nvSpPr>
        <p:spPr>
          <a:xfrm>
            <a:off x="4814559" y="2623929"/>
            <a:ext cx="2562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Create Key Vault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271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D385D1-EDDE-4A6E-8B02-BEB9A9F13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8" t="15362" r="16033" b="68696"/>
          <a:stretch/>
        </p:blipFill>
        <p:spPr>
          <a:xfrm>
            <a:off x="188843" y="198783"/>
            <a:ext cx="8488017" cy="10933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52A944-730B-4F1C-A8DF-32CE4A13A18A}"/>
              </a:ext>
            </a:extLst>
          </p:cNvPr>
          <p:cNvSpPr/>
          <p:nvPr/>
        </p:nvSpPr>
        <p:spPr>
          <a:xfrm>
            <a:off x="347870" y="506896"/>
            <a:ext cx="616226" cy="785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CB456-4829-4F3B-86C1-D3B074842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" t="13768" r="31358" b="27246"/>
          <a:stretch/>
        </p:blipFill>
        <p:spPr>
          <a:xfrm>
            <a:off x="188843" y="1411356"/>
            <a:ext cx="7605881" cy="3707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9F035B-AC1C-46A0-84B1-55BDD87A164C}"/>
              </a:ext>
            </a:extLst>
          </p:cNvPr>
          <p:cNvSpPr/>
          <p:nvPr/>
        </p:nvSpPr>
        <p:spPr>
          <a:xfrm>
            <a:off x="2156791" y="2618961"/>
            <a:ext cx="516835" cy="1938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116A9-0C57-4A32-B27F-7D26B3E93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" t="16521" r="69183" b="33479"/>
          <a:stretch/>
        </p:blipFill>
        <p:spPr>
          <a:xfrm>
            <a:off x="7879206" y="1411356"/>
            <a:ext cx="3965377" cy="3707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611552-C9FD-47F9-935B-04A6DA8EECF7}"/>
              </a:ext>
            </a:extLst>
          </p:cNvPr>
          <p:cNvSpPr/>
          <p:nvPr/>
        </p:nvSpPr>
        <p:spPr>
          <a:xfrm>
            <a:off x="11102009" y="3197915"/>
            <a:ext cx="685799" cy="191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0EBCC-7DDB-4E42-B63B-6C1C919F5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6956" r="50000" b="6232"/>
          <a:stretch/>
        </p:blipFill>
        <p:spPr>
          <a:xfrm>
            <a:off x="119270" y="149087"/>
            <a:ext cx="6420678" cy="56590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F5A6D3-DBAB-4CDE-AA61-99651A6E7E73}"/>
              </a:ext>
            </a:extLst>
          </p:cNvPr>
          <p:cNvSpPr/>
          <p:nvPr/>
        </p:nvSpPr>
        <p:spPr>
          <a:xfrm>
            <a:off x="2375452" y="3438939"/>
            <a:ext cx="1212574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235FA-92B8-41A2-B1C6-663FCBBAE927}"/>
              </a:ext>
            </a:extLst>
          </p:cNvPr>
          <p:cNvSpPr/>
          <p:nvPr/>
        </p:nvSpPr>
        <p:spPr>
          <a:xfrm>
            <a:off x="2375452" y="4247321"/>
            <a:ext cx="1212574" cy="2186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03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F820B-E01C-4234-ABD9-FC3C5B948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" t="12898" r="3070" b="6231"/>
          <a:stretch/>
        </p:blipFill>
        <p:spPr>
          <a:xfrm>
            <a:off x="129209" y="119269"/>
            <a:ext cx="11698356" cy="55460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CE2B9-9B52-41DF-8197-0DF95E44A4A3}"/>
              </a:ext>
            </a:extLst>
          </p:cNvPr>
          <p:cNvSpPr txBox="1"/>
          <p:nvPr/>
        </p:nvSpPr>
        <p:spPr>
          <a:xfrm>
            <a:off x="6251713" y="2037522"/>
            <a:ext cx="100239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5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87F2E-7997-4049-B35F-D54E89C42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6811" r="52962" b="5942"/>
          <a:stretch/>
        </p:blipFill>
        <p:spPr>
          <a:xfrm>
            <a:off x="208723" y="149086"/>
            <a:ext cx="5615608" cy="52975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D136DE-A25E-41FE-940B-C4B7EDEA13CE}"/>
              </a:ext>
            </a:extLst>
          </p:cNvPr>
          <p:cNvSpPr txBox="1"/>
          <p:nvPr/>
        </p:nvSpPr>
        <p:spPr>
          <a:xfrm>
            <a:off x="2014137" y="3059668"/>
            <a:ext cx="100239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DEFAULT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1E995-910E-4444-87A1-CDC70F3A9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" t="16811" r="51332" b="5942"/>
          <a:stretch/>
        </p:blipFill>
        <p:spPr>
          <a:xfrm>
            <a:off x="6003235" y="149085"/>
            <a:ext cx="5794513" cy="52975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B913B9-011A-4468-A7B6-AD50683474E3}"/>
              </a:ext>
            </a:extLst>
          </p:cNvPr>
          <p:cNvSpPr txBox="1"/>
          <p:nvPr/>
        </p:nvSpPr>
        <p:spPr>
          <a:xfrm>
            <a:off x="8399296" y="3059668"/>
            <a:ext cx="100239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30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9769B-BC83-4B57-8D13-04226C5D2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" t="16376" r="70000" b="6232"/>
          <a:stretch/>
        </p:blipFill>
        <p:spPr>
          <a:xfrm>
            <a:off x="248477" y="188844"/>
            <a:ext cx="3680363" cy="55360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7ABE3-5C45-4C55-AC9E-C5F9C312B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" t="16812" r="59212" b="38695"/>
          <a:stretch/>
        </p:blipFill>
        <p:spPr>
          <a:xfrm>
            <a:off x="3997791" y="178905"/>
            <a:ext cx="4404517" cy="2763325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20477-8D59-40E6-BAAB-4DDA6DEF4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70" t="13188" b="38840"/>
          <a:stretch/>
        </p:blipFill>
        <p:spPr>
          <a:xfrm>
            <a:off x="8422186" y="178904"/>
            <a:ext cx="3680361" cy="29268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F1B7B4-AAB9-4A24-BB9E-E79FCF4C2293}"/>
              </a:ext>
            </a:extLst>
          </p:cNvPr>
          <p:cNvSpPr/>
          <p:nvPr/>
        </p:nvSpPr>
        <p:spPr>
          <a:xfrm>
            <a:off x="3997791" y="178904"/>
            <a:ext cx="8084878" cy="28525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B0B4A-6471-4E5B-91D1-E519C542FF03}"/>
              </a:ext>
            </a:extLst>
          </p:cNvPr>
          <p:cNvSpPr/>
          <p:nvPr/>
        </p:nvSpPr>
        <p:spPr>
          <a:xfrm>
            <a:off x="8597347" y="1560567"/>
            <a:ext cx="914401" cy="1589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4DB865-C57B-44F6-89FC-8951B80A0898}"/>
              </a:ext>
            </a:extLst>
          </p:cNvPr>
          <p:cNvSpPr/>
          <p:nvPr/>
        </p:nvSpPr>
        <p:spPr>
          <a:xfrm>
            <a:off x="241851" y="178903"/>
            <a:ext cx="11840818" cy="55460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5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9BAAC6-0670-451F-91E6-B4E96279270E}"/>
              </a:ext>
            </a:extLst>
          </p:cNvPr>
          <p:cNvSpPr txBox="1"/>
          <p:nvPr/>
        </p:nvSpPr>
        <p:spPr>
          <a:xfrm>
            <a:off x="5477208" y="2613993"/>
            <a:ext cx="1237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Secrets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8692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40</Words>
  <Application>Microsoft Office PowerPoint</Application>
  <PresentationFormat>Widescreen</PresentationFormat>
  <Paragraphs>15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16</cp:revision>
  <dcterms:created xsi:type="dcterms:W3CDTF">2022-06-30T17:02:13Z</dcterms:created>
  <dcterms:modified xsi:type="dcterms:W3CDTF">2022-10-18T09:51:58Z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2022-06-30T17:02:13Z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78dcd0f6-e2ae-453c-a1e4-e045c791d472</vt:lpwstr>
  </property>
  <property fmtid="{D5CDD505-2E9C-101B-9397-08002B2CF9AE}" pid="8" name="MSIP_Label_19540963-e559-4020-8a90-fe8a502c2801_ContentBits">
    <vt:lpwstr>0</vt:lpwstr>
  </property>
</Properties>
</file>